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8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BD8E-8E99-4304-A24B-EAC967626486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B3B3-D232-4B8B-887D-9DE1EC7BBB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BD8E-8E99-4304-A24B-EAC967626486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B3B3-D232-4B8B-887D-9DE1EC7BBB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BD8E-8E99-4304-A24B-EAC967626486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B3B3-D232-4B8B-887D-9DE1EC7BBB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BD8E-8E99-4304-A24B-EAC967626486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B3B3-D232-4B8B-887D-9DE1EC7BBB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BD8E-8E99-4304-A24B-EAC967626486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B3B3-D232-4B8B-887D-9DE1EC7BBB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BD8E-8E99-4304-A24B-EAC967626486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B3B3-D232-4B8B-887D-9DE1EC7BBB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BD8E-8E99-4304-A24B-EAC967626486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B3B3-D232-4B8B-887D-9DE1EC7BBB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BD8E-8E99-4304-A24B-EAC967626486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B3B3-D232-4B8B-887D-9DE1EC7BBB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BD8E-8E99-4304-A24B-EAC967626486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B3B3-D232-4B8B-887D-9DE1EC7BBB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BD8E-8E99-4304-A24B-EAC967626486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B3B3-D232-4B8B-887D-9DE1EC7BBB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BD8E-8E99-4304-A24B-EAC967626486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B3B3-D232-4B8B-887D-9DE1EC7BBB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BD8E-8E99-4304-A24B-EAC967626486}" type="datetimeFigureOut">
              <a:rPr kumimoji="1" lang="ja-JP" altLang="en-US" smtClean="0"/>
              <a:pPr/>
              <a:t>2017/10/17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0B3B3-D232-4B8B-887D-9DE1EC7BBB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sz="3600" dirty="0" err="1">
                <a:latin typeface="Comic Sans MS" pitchFamily="66" charset="0"/>
              </a:rPr>
              <a:t>ColoRectal</a:t>
            </a:r>
            <a:r>
              <a:rPr lang="en-US" altLang="ja-JP" sz="3600" dirty="0">
                <a:latin typeface="Comic Sans MS" pitchFamily="66" charset="0"/>
              </a:rPr>
              <a:t> Obstruction Scoring System : CROSS</a:t>
            </a:r>
            <a:r>
              <a:rPr lang="ja-JP" altLang="en-US" sz="3600" dirty="0">
                <a:latin typeface="Comic Sans MS" pitchFamily="66" charset="0"/>
              </a:rPr>
              <a:t>（大腸閉塞スコア）</a:t>
            </a:r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896701"/>
              </p:ext>
            </p:extLst>
          </p:nvPr>
        </p:nvGraphicFramePr>
        <p:xfrm>
          <a:off x="323528" y="1401310"/>
          <a:ext cx="8496944" cy="44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7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804"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>
                          <a:solidFill>
                            <a:schemeClr val="lt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Level of oral intake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kern="1200" dirty="0">
                          <a:solidFill>
                            <a:schemeClr val="lt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Score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04">
                <a:tc>
                  <a:txBody>
                    <a:bodyPr/>
                    <a:lstStyle/>
                    <a:p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継続的な腸管減圧を要する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omic Sans MS" pitchFamily="66" charset="0"/>
                        </a:rPr>
                        <a:t>0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04">
                <a:tc>
                  <a:txBody>
                    <a:bodyPr/>
                    <a:lstStyle/>
                    <a:p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Requiring continuous </a:t>
                      </a:r>
                      <a:r>
                        <a:rPr kumimoji="1" lang="en-US" altLang="ja-JP" sz="1800" kern="1200" dirty="0" err="1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decompressive</a:t>
                      </a:r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procedure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04">
                <a:tc>
                  <a:txBody>
                    <a:bodyPr/>
                    <a:lstStyle/>
                    <a:p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経口摂取不能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omic Sans MS" pitchFamily="66" charset="0"/>
                        </a:rPr>
                        <a:t>1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804">
                <a:tc>
                  <a:txBody>
                    <a:bodyPr/>
                    <a:lstStyle/>
                    <a:p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No oral intake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水分</a:t>
                      </a:r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経腸栄養剤</a:t>
                      </a:r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もしくは完全</a:t>
                      </a:r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流動</a:t>
                      </a:r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食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*</a:t>
                      </a:r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が摂取可能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omic Sans MS" pitchFamily="66" charset="0"/>
                        </a:rPr>
                        <a:t>2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804">
                <a:tc>
                  <a:txBody>
                    <a:bodyPr/>
                    <a:lstStyle/>
                    <a:p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Liquid or </a:t>
                      </a:r>
                      <a:r>
                        <a:rPr kumimoji="1" lang="en-US" altLang="ja-JP" sz="1800" kern="1200" dirty="0" err="1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enteral</a:t>
                      </a:r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nutrient 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804">
                <a:tc>
                  <a:txBody>
                    <a:bodyPr/>
                    <a:lstStyle/>
                    <a:p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食事（低残渣</a:t>
                      </a:r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粥</a:t>
                      </a:r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普通食）摂取可能で、腸管閉塞症状あり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omic Sans MS" pitchFamily="66" charset="0"/>
                        </a:rPr>
                        <a:t>3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6057">
                <a:tc>
                  <a:txBody>
                    <a:bodyPr/>
                    <a:lstStyle/>
                    <a:p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Soft solids, low-residue, and full diet with symptoms of stricture</a:t>
                      </a:r>
                      <a:r>
                        <a:rPr kumimoji="1" lang="en-US" altLang="ja-JP" sz="1800" kern="1200" baseline="300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†</a:t>
                      </a:r>
                      <a:endParaRPr kumimoji="1" lang="ja-JP" altLang="en-US" baseline="30000" dirty="0">
                        <a:latin typeface="Comic Sans MS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804">
                <a:tc>
                  <a:txBody>
                    <a:bodyPr/>
                    <a:lstStyle/>
                    <a:p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食事（低残渣</a:t>
                      </a:r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粥</a:t>
                      </a:r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普通食）摂取可能で、腸管閉塞症状なし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Comic Sans MS" pitchFamily="66" charset="0"/>
                        </a:rPr>
                        <a:t>4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6057">
                <a:tc>
                  <a:txBody>
                    <a:bodyPr/>
                    <a:lstStyle/>
                    <a:p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Soft solids, low-residue, and full diet without symptoms of stricture</a:t>
                      </a:r>
                      <a:r>
                        <a:rPr kumimoji="1" lang="en-US" altLang="ja-JP" sz="1800" kern="1200" baseline="30000" dirty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†</a:t>
                      </a:r>
                      <a:endParaRPr kumimoji="1" lang="ja-JP" alt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51520" y="5877272"/>
            <a:ext cx="8569325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  <a:latin typeface="Comic Sans MS" pitchFamily="66" charset="0"/>
              </a:rPr>
              <a:t>＊</a:t>
            </a:r>
            <a:r>
              <a:rPr lang="en-US" altLang="ja-JP" sz="1200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ja-JP" altLang="en-US" sz="1200" dirty="0">
                <a:solidFill>
                  <a:schemeClr val="tx1"/>
                </a:solidFill>
                <a:latin typeface="Comic Sans MS" pitchFamily="66" charset="0"/>
              </a:rPr>
              <a:t>完全流動食とは、ストロー</a:t>
            </a:r>
            <a:r>
              <a:rPr lang="ja-JP" altLang="en-US" sz="1200">
                <a:solidFill>
                  <a:schemeClr val="tx1"/>
                </a:solidFill>
                <a:latin typeface="Comic Sans MS" pitchFamily="66" charset="0"/>
              </a:rPr>
              <a:t>などで飲める状態</a:t>
            </a:r>
            <a:r>
              <a:rPr lang="ja-JP" altLang="en-US" sz="1200" dirty="0">
                <a:solidFill>
                  <a:schemeClr val="tx1"/>
                </a:solidFill>
                <a:latin typeface="Comic Sans MS" pitchFamily="66" charset="0"/>
              </a:rPr>
              <a:t>のものを指す</a:t>
            </a:r>
            <a:endParaRPr lang="en-US" altLang="ja-JP" sz="12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US" altLang="ja-JP" sz="1200" dirty="0">
                <a:solidFill>
                  <a:schemeClr val="tx1"/>
                </a:solidFill>
                <a:latin typeface="Comic Sans MS" pitchFamily="66" charset="0"/>
              </a:rPr>
              <a:t>†	Symptoms of stricture contain abdominal pain/cramps, abdominal distension, 	nausea, vomiting, 	constipation, and diarrhea which are related to gastrointestinal transit. </a:t>
            </a:r>
          </a:p>
          <a:p>
            <a:pPr>
              <a:defRPr/>
            </a:pPr>
            <a:r>
              <a:rPr lang="en-US" altLang="ja-JP" sz="1200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ja-JP" altLang="en-US" sz="1200" dirty="0">
                <a:solidFill>
                  <a:schemeClr val="tx1"/>
                </a:solidFill>
                <a:latin typeface="Comic Sans MS" pitchFamily="66" charset="0"/>
              </a:rPr>
              <a:t>（狭窄症状とは、食事により引き起こされる、腹痛、腹部膨満、悪心、嘔吐、便秘および</a:t>
            </a:r>
            <a:r>
              <a:rPr lang="en-US" altLang="ja-JP" sz="1200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ja-JP" altLang="en-US" sz="1200" dirty="0">
                <a:solidFill>
                  <a:schemeClr val="tx1"/>
                </a:solidFill>
                <a:latin typeface="Comic Sans MS" pitchFamily="66" charset="0"/>
              </a:rPr>
              <a:t>下痢を指す）</a:t>
            </a:r>
            <a:endParaRPr lang="en-US" altLang="ja-JP" sz="12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113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Comic Sans MS</vt:lpstr>
      <vt:lpstr>Office テーマ</vt:lpstr>
      <vt:lpstr>ColoRectal Obstruction Scoring System : CROSS（大腸閉塞スコア）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ColoRectal Obstruction Scoring System : CROSS（試案）</dc:title>
  <dc:creator>Shuntaro</dc:creator>
  <cp:lastModifiedBy>yanagisawa</cp:lastModifiedBy>
  <cp:revision>9</cp:revision>
  <dcterms:created xsi:type="dcterms:W3CDTF">2012-07-02T12:42:01Z</dcterms:created>
  <dcterms:modified xsi:type="dcterms:W3CDTF">2017-10-17T12:46:24Z</dcterms:modified>
</cp:coreProperties>
</file>