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996C-A080-4F91-B52F-9AAA98B3C098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45979-182C-45F6-979D-9288AA007AD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50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5979-182C-45F6-979D-9288AA007AD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32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5979-182C-45F6-979D-9288AA007AD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86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5979-182C-45F6-979D-9288AA007AD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10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5979-182C-45F6-979D-9288AA007AD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7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5979-182C-45F6-979D-9288AA007AD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46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5979-182C-45F6-979D-9288AA007AD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02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C77A-FC82-4073-96AE-10BCAC528DC6}" type="datetimeFigureOut">
              <a:rPr kumimoji="1" lang="ja-JP" altLang="en-US" smtClean="0"/>
              <a:pPr/>
              <a:t>2013/8/16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559B-FEF1-49F9-B3AF-C38CC69094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消化器内視鏡</a:t>
            </a:r>
            <a:r>
              <a:rPr kumimoji="1" lang="en-US" altLang="ja-JP" dirty="0" smtClean="0"/>
              <a:t>VTR</a:t>
            </a:r>
            <a:r>
              <a:rPr kumimoji="1" lang="ja-JP" altLang="en-US" dirty="0" smtClean="0"/>
              <a:t>ライブラリー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sz="4400" dirty="0" smtClean="0"/>
              <a:t>大腸癌狭窄に対する</a:t>
            </a:r>
            <a:endParaRPr kumimoji="1" lang="en-US" altLang="ja-JP" sz="4400" dirty="0" smtClean="0"/>
          </a:p>
          <a:p>
            <a:pPr algn="ctr">
              <a:buNone/>
            </a:pPr>
            <a:r>
              <a:rPr kumimoji="1" lang="ja-JP" altLang="en-US" sz="4400" dirty="0" smtClean="0"/>
              <a:t>大腸用ステント留置術</a:t>
            </a:r>
            <a:endParaRPr kumimoji="1" lang="en-US" altLang="ja-JP" sz="4400" dirty="0" smtClean="0"/>
          </a:p>
          <a:p>
            <a:pPr algn="ctr">
              <a:buNone/>
            </a:pPr>
            <a:endParaRPr lang="en-US" altLang="ja-JP" sz="4400" dirty="0" smtClean="0"/>
          </a:p>
          <a:p>
            <a:pPr algn="ctr">
              <a:buNone/>
            </a:pPr>
            <a:r>
              <a:rPr kumimoji="1" lang="en-US" altLang="ja-JP" sz="4400" dirty="0" smtClean="0"/>
              <a:t>2013.7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Ascending colon cancer</a:t>
            </a:r>
            <a:r>
              <a:rPr lang="ja-JP" altLang="en-US" dirty="0"/>
              <a:t> </a:t>
            </a:r>
            <a:r>
              <a:rPr kumimoji="1" lang="en-US" altLang="ja-JP" dirty="0" smtClean="0"/>
              <a:t>obstruction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BTS</a:t>
            </a:r>
            <a:br>
              <a:rPr kumimoji="1" lang="en-US" altLang="ja-JP" dirty="0" smtClean="0"/>
            </a:br>
            <a:r>
              <a:rPr lang="en-US" altLang="ja-JP" sz="3600" b="1" dirty="0" err="1" smtClean="0"/>
              <a:t>WallFlex</a:t>
            </a:r>
            <a:r>
              <a:rPr lang="en-US" altLang="ja-JP" sz="3600" b="1" dirty="0" smtClean="0"/>
              <a:t>™ Colonic Stent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11560" y="335699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70歳</a:t>
            </a:r>
            <a:r>
              <a:rPr lang="ja-JP" altLang="en-US" sz="2400" dirty="0" smtClean="0">
                <a:latin typeface="Arial" pitchFamily="18"/>
                <a:ea typeface="ＭＳ Ｐゴシック" pitchFamily="2"/>
                <a:cs typeface="Mangal" pitchFamily="2"/>
              </a:rPr>
              <a:t>台</a:t>
            </a:r>
            <a:r>
              <a:rPr lang="en-US" altLang="ja-JP" sz="2400" dirty="0" err="1" smtClean="0">
                <a:latin typeface="Arial" pitchFamily="18"/>
                <a:ea typeface="ＭＳ Ｐゴシック" pitchFamily="2"/>
                <a:cs typeface="Mangal" pitchFamily="2"/>
              </a:rPr>
              <a:t>男性</a:t>
            </a:r>
            <a:r>
              <a:rPr lang="en-US" altLang="ja-JP" sz="2400" dirty="0" err="1">
                <a:latin typeface="Arial" pitchFamily="18"/>
                <a:ea typeface="ＭＳ Ｐゴシック" pitchFamily="2"/>
                <a:cs typeface="Mangal" pitchFamily="2"/>
              </a:rPr>
              <a:t>、</a:t>
            </a:r>
            <a:r>
              <a:rPr lang="en-US" altLang="ja-JP" sz="2400" dirty="0" err="1" smtClean="0">
                <a:latin typeface="Arial" pitchFamily="18"/>
                <a:ea typeface="ＭＳ Ｐゴシック" pitchFamily="2"/>
                <a:cs typeface="Mangal" pitchFamily="2"/>
              </a:rPr>
              <a:t>糖尿病で通院中</a:t>
            </a:r>
            <a:r>
              <a:rPr lang="ja-JP" altLang="en-US" sz="2400" dirty="0" smtClean="0">
                <a:latin typeface="Arial" pitchFamily="18"/>
                <a:ea typeface="ＭＳ Ｐゴシック" pitchFamily="2"/>
                <a:cs typeface="Mangal" pitchFamily="2"/>
              </a:rPr>
              <a:t>も</a:t>
            </a:r>
            <a:r>
              <a:rPr lang="en-US" altLang="ja-JP" sz="2400" dirty="0" err="1" smtClean="0">
                <a:latin typeface="Arial" pitchFamily="18"/>
                <a:ea typeface="ＭＳ Ｐゴシック" pitchFamily="2"/>
                <a:cs typeface="Mangal" pitchFamily="2"/>
              </a:rPr>
              <a:t>コントロール不良</a:t>
            </a:r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。</a:t>
            </a:r>
          </a:p>
          <a:p>
            <a:pPr lvl="0" hangingPunct="0"/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突然のイレウスで入院</a:t>
            </a:r>
            <a:r>
              <a:rPr lang="en-US" altLang="ja-JP" sz="2400" dirty="0">
                <a:latin typeface="Arial" pitchFamily="18"/>
                <a:ea typeface="ＭＳ Ｐゴシック" pitchFamily="2"/>
                <a:cs typeface="Mangal" pitchFamily="2"/>
              </a:rPr>
              <a:t>、CTで肝曲の狭窄によるイレウスと診断</a:t>
            </a:r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。1</a:t>
            </a:r>
            <a:r>
              <a:rPr lang="ja-JP" altLang="en-US" sz="2400" dirty="0" smtClean="0">
                <a:latin typeface="Arial" pitchFamily="18"/>
                <a:ea typeface="ＭＳ Ｐゴシック" pitchFamily="2"/>
                <a:cs typeface="Mangal" pitchFamily="2"/>
              </a:rPr>
              <a:t>日</a:t>
            </a:r>
            <a:r>
              <a:rPr lang="en-US" altLang="ja-JP" sz="2400" dirty="0" err="1" smtClean="0">
                <a:latin typeface="Arial" pitchFamily="18"/>
                <a:ea typeface="ＭＳ Ｐゴシック" pitchFamily="2"/>
                <a:cs typeface="Mangal" pitchFamily="2"/>
              </a:rPr>
              <a:t>絶飲食</a:t>
            </a:r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+</a:t>
            </a:r>
            <a:r>
              <a:rPr lang="ja-JP" altLang="en-US" sz="2400" dirty="0" smtClean="0">
                <a:latin typeface="Arial" pitchFamily="18"/>
                <a:ea typeface="ＭＳ Ｐゴシック" pitchFamily="2"/>
                <a:cs typeface="Mangal" pitchFamily="2"/>
              </a:rPr>
              <a:t>補液</a:t>
            </a:r>
            <a:r>
              <a:rPr lang="en-US" altLang="ja-JP" sz="2400" dirty="0" err="1" smtClean="0">
                <a:latin typeface="Arial" pitchFamily="18"/>
                <a:ea typeface="ＭＳ Ｐゴシック" pitchFamily="2"/>
                <a:cs typeface="Mangal" pitchFamily="2"/>
              </a:rPr>
              <a:t>で経過を見るもイレウスが悪化した為</a:t>
            </a:r>
            <a:r>
              <a:rPr lang="ja-JP" altLang="en-US" sz="2400" dirty="0" smtClean="0">
                <a:latin typeface="Arial" pitchFamily="18"/>
                <a:ea typeface="ＭＳ Ｐゴシック" pitchFamily="2"/>
                <a:cs typeface="Mangal" pitchFamily="2"/>
              </a:rPr>
              <a:t>に</a:t>
            </a:r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入院後</a:t>
            </a:r>
            <a:r>
              <a:rPr lang="en-US" altLang="ja-JP" sz="2400" dirty="0">
                <a:latin typeface="Arial" pitchFamily="18"/>
                <a:ea typeface="ＭＳ Ｐゴシック" pitchFamily="2"/>
                <a:cs typeface="Mangal" pitchFamily="2"/>
              </a:rPr>
              <a:t>2</a:t>
            </a:r>
            <a:r>
              <a:rPr lang="en-US" altLang="ja-JP" sz="2400" dirty="0" smtClean="0">
                <a:latin typeface="Arial" pitchFamily="18"/>
                <a:ea typeface="ＭＳ Ｐゴシック" pitchFamily="2"/>
                <a:cs typeface="Mangal" pitchFamily="2"/>
              </a:rPr>
              <a:t>日目に大腸ステント留置</a:t>
            </a:r>
            <a:endParaRPr lang="en-US" altLang="ja-JP" sz="2400" dirty="0">
              <a:latin typeface="Arial" pitchFamily="18"/>
              <a:ea typeface="ＭＳ Ｐゴシック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" y="677114"/>
            <a:ext cx="4650759" cy="551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3542"/>
            <a:ext cx="4387015" cy="540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5263577" y="2041682"/>
            <a:ext cx="460551" cy="1136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/>
              <a:t>留置方法は動画をご覧ください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01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4" y="188640"/>
            <a:ext cx="4234092" cy="51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29" y="208007"/>
            <a:ext cx="4331835" cy="51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47664" y="54098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留置翌日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11275" y="546729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留置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日目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802275" y="1230716"/>
            <a:ext cx="561813" cy="17644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39552" y="1299151"/>
            <a:ext cx="460551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72213" y="601041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、当日飲水開始、翌日中粥開始、9日目にマグコロールPで機械的前処置、10日目に腹腔鏡下右半結腸切除術施行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18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1714"/>
            <a:ext cx="7920880" cy="660982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latin typeface="Arial" pitchFamily="18"/>
                <a:ea typeface="ＭＳ Ｐゴシック" pitchFamily="2"/>
                <a:cs typeface="Mangal" pitchFamily="2"/>
              </a:rPr>
              <a:t>腹腔鏡下右半結腸切除術</a:t>
            </a:r>
            <a:r>
              <a:rPr lang="ja-JP" altLang="en-US" sz="3600" dirty="0" smtClean="0">
                <a:latin typeface="Arial" pitchFamily="18"/>
                <a:ea typeface="ＭＳ Ｐゴシック" pitchFamily="2"/>
                <a:cs typeface="Mangal" pitchFamily="2"/>
              </a:rPr>
              <a:t>　</a:t>
            </a:r>
            <a:r>
              <a:rPr lang="en-US" altLang="ja-JP" sz="3600" dirty="0" smtClean="0">
                <a:latin typeface="Arial" pitchFamily="18"/>
                <a:ea typeface="ＭＳ Ｐゴシック" pitchFamily="2"/>
                <a:cs typeface="Mangal" pitchFamily="2"/>
              </a:rPr>
              <a:t>D-3</a:t>
            </a:r>
            <a:endParaRPr kumimoji="1" lang="ja-JP" alt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81" y="3385595"/>
            <a:ext cx="4969164" cy="33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1704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6261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hangingPunct="0"/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Ascending colon, terminal ileum and appendix, right </a:t>
            </a:r>
            <a:r>
              <a:rPr lang="en-US" altLang="ja-JP" dirty="0" smtClean="0">
                <a:latin typeface="Arial" pitchFamily="18"/>
                <a:ea typeface="ＭＳ Ｐゴシック" pitchFamily="2"/>
                <a:cs typeface="Mangal" pitchFamily="2"/>
              </a:rPr>
              <a:t>  </a:t>
            </a:r>
            <a:r>
              <a:rPr lang="en-US" altLang="ja-JP" dirty="0" err="1" smtClean="0">
                <a:latin typeface="Arial" pitchFamily="18"/>
                <a:ea typeface="ＭＳ Ｐゴシック" pitchFamily="2"/>
                <a:cs typeface="Mangal" pitchFamily="2"/>
              </a:rPr>
              <a:t>hemicolectomy</a:t>
            </a:r>
            <a:r>
              <a:rPr lang="en-US" altLang="ja-JP" dirty="0" smtClean="0">
                <a:latin typeface="Arial" pitchFamily="18"/>
                <a:ea typeface="ＭＳ Ｐゴシック" pitchFamily="2"/>
                <a:cs typeface="Mangal" pitchFamily="2"/>
              </a:rPr>
              <a:t> </a:t>
            </a:r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:                                                             </a:t>
            </a:r>
          </a:p>
          <a:p>
            <a:pPr lvl="0" hangingPunct="0"/>
            <a:r>
              <a:rPr lang="en-US" altLang="ja-JP" dirty="0" smtClean="0">
                <a:latin typeface="Arial" pitchFamily="18"/>
                <a:ea typeface="ＭＳ Ｐゴシック" pitchFamily="2"/>
                <a:cs typeface="Mangal" pitchFamily="2"/>
              </a:rPr>
              <a:t>Tubular </a:t>
            </a:r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adenocarcinoma, moderately differentiated type,  </a:t>
            </a:r>
            <a:r>
              <a:rPr lang="en-US" altLang="ja-JP" dirty="0" smtClean="0">
                <a:latin typeface="Arial" pitchFamily="18"/>
                <a:ea typeface="ＭＳ Ｐゴシック" pitchFamily="2"/>
                <a:cs typeface="Mangal" pitchFamily="2"/>
              </a:rPr>
              <a:t>Type </a:t>
            </a:r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3, 40x70mm, </a:t>
            </a:r>
            <a:r>
              <a:rPr lang="en-US" altLang="ja-JP" dirty="0" err="1">
                <a:latin typeface="Arial" pitchFamily="18"/>
                <a:ea typeface="ＭＳ Ｐゴシック" pitchFamily="2"/>
                <a:cs typeface="Mangal" pitchFamily="2"/>
              </a:rPr>
              <a:t>pSS</a:t>
            </a:r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, </a:t>
            </a:r>
            <a:r>
              <a:rPr lang="en-US" altLang="ja-JP" dirty="0" err="1">
                <a:latin typeface="Arial" pitchFamily="18"/>
                <a:ea typeface="ＭＳ Ｐゴシック" pitchFamily="2"/>
                <a:cs typeface="Mangal" pitchFamily="2"/>
              </a:rPr>
              <a:t>int</a:t>
            </a:r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, INF-b, ly-2, v-2, </a:t>
            </a:r>
            <a:r>
              <a:rPr lang="en-US" altLang="ja-JP" dirty="0" smtClean="0">
                <a:latin typeface="Arial" pitchFamily="18"/>
                <a:ea typeface="ＭＳ Ｐゴシック" pitchFamily="2"/>
                <a:cs typeface="Mangal" pitchFamily="2"/>
              </a:rPr>
              <a:t>n</a:t>
            </a:r>
            <a:r>
              <a:rPr lang="en-US" altLang="ja-JP" dirty="0">
                <a:latin typeface="Arial" pitchFamily="18"/>
                <a:ea typeface="ＭＳ Ｐゴシック" pitchFamily="2"/>
                <a:cs typeface="Mangal" pitchFamily="2"/>
              </a:rPr>
              <a:t>(-) </a:t>
            </a:r>
            <a:r>
              <a:rPr lang="en-US" altLang="ja-JP" dirty="0" smtClean="0">
                <a:latin typeface="Arial" pitchFamily="18"/>
                <a:ea typeface="ＭＳ Ｐゴシック" pitchFamily="2"/>
                <a:cs typeface="Mangal" pitchFamily="2"/>
              </a:rPr>
              <a:t> </a:t>
            </a:r>
            <a:r>
              <a:rPr lang="en-US" altLang="ja-JP" b="1" u="sng" dirty="0" smtClean="0">
                <a:latin typeface="Arial" pitchFamily="18"/>
                <a:ea typeface="ＭＳ Ｐゴシック" pitchFamily="2"/>
                <a:cs typeface="Mangal" pitchFamily="2"/>
              </a:rPr>
              <a:t>Stage 2</a:t>
            </a:r>
            <a:endParaRPr lang="en-US" altLang="ja-JP" b="1" u="sng" dirty="0">
              <a:latin typeface="Arial" pitchFamily="18"/>
              <a:ea typeface="ＭＳ Ｐゴシック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672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111</Words>
  <Application>Microsoft Office PowerPoint</Application>
  <PresentationFormat>画面に合わせる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消化器内視鏡VTRライブラリー</vt:lpstr>
      <vt:lpstr>Ascending colon cancer obstruction BTS WallFlex™ Colonic Stent</vt:lpstr>
      <vt:lpstr>PowerPoint プレゼンテーション</vt:lpstr>
      <vt:lpstr>PowerPoint プレゼンテーション</vt:lpstr>
      <vt:lpstr>PowerPoint プレゼンテーション</vt:lpstr>
      <vt:lpstr>腹腔鏡下右半結腸切除術　D-3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 Ca. N3H3M1 Stage4 Palliative purpose Ultraflex™ Esophageal Stent System</dc:title>
  <dc:creator>saida</dc:creator>
  <cp:lastModifiedBy>saida</cp:lastModifiedBy>
  <cp:revision>11</cp:revision>
  <dcterms:created xsi:type="dcterms:W3CDTF">2012-04-22T00:30:44Z</dcterms:created>
  <dcterms:modified xsi:type="dcterms:W3CDTF">2013-08-16T01:48:52Z</dcterms:modified>
</cp:coreProperties>
</file>